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79" r:id="rId2"/>
    <p:sldId id="304" r:id="rId3"/>
    <p:sldId id="305" r:id="rId4"/>
    <p:sldId id="306" r:id="rId5"/>
    <p:sldId id="307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5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3200" b="1" dirty="0">
                  <a:solidFill>
                    <a:schemeClr val="bg1"/>
                  </a:solidFill>
                </a:rPr>
                <a:t>Je lis l’heure sur une horloge.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7309BCE-576F-3069-DD49-7D6DE51D77D3}"/>
              </a:ext>
            </a:extLst>
          </p:cNvPr>
          <p:cNvCxnSpPr>
            <a:cxnSpLocks/>
          </p:cNvCxnSpPr>
          <p:nvPr/>
        </p:nvCxnSpPr>
        <p:spPr>
          <a:xfrm flipH="1" flipV="1">
            <a:off x="1923803" y="3075709"/>
            <a:ext cx="1132114" cy="655212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</p:spTree>
    <p:extLst>
      <p:ext uri="{BB962C8B-B14F-4D97-AF65-F5344CB8AC3E}">
        <p14:creationId xmlns:p14="http://schemas.microsoft.com/office/powerpoint/2010/main" val="3797436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CA7DD89F-63E0-CA8B-EE09-E20F30972A90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D0D984BB-7599-8180-ED12-D19A7C000D9F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6940470" y="2744774"/>
            <a:ext cx="7507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18B9A76-1BE6-A13A-D036-93CF1C2F6A47}"/>
              </a:ext>
            </a:extLst>
          </p:cNvPr>
          <p:cNvSpPr txBox="1">
            <a:spLocks/>
          </p:cNvSpPr>
          <p:nvPr/>
        </p:nvSpPr>
        <p:spPr>
          <a:xfrm>
            <a:off x="6940469" y="4215335"/>
            <a:ext cx="750783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22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54EF676B-B8DE-9CFD-BF17-C938B4F6E0F3}"/>
              </a:ext>
            </a:extLst>
          </p:cNvPr>
          <p:cNvCxnSpPr>
            <a:cxnSpLocks/>
          </p:cNvCxnSpPr>
          <p:nvPr/>
        </p:nvCxnSpPr>
        <p:spPr>
          <a:xfrm flipH="1" flipV="1">
            <a:off x="1923803" y="3075709"/>
            <a:ext cx="1132114" cy="655212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0753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7309BCE-576F-3069-DD49-7D6DE51D77D3}"/>
              </a:ext>
            </a:extLst>
          </p:cNvPr>
          <p:cNvCxnSpPr>
            <a:cxnSpLocks/>
          </p:cNvCxnSpPr>
          <p:nvPr/>
        </p:nvCxnSpPr>
        <p:spPr>
          <a:xfrm flipV="1">
            <a:off x="3099460" y="2565070"/>
            <a:ext cx="0" cy="1165851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</p:spTree>
    <p:extLst>
      <p:ext uri="{BB962C8B-B14F-4D97-AF65-F5344CB8AC3E}">
        <p14:creationId xmlns:p14="http://schemas.microsoft.com/office/powerpoint/2010/main" val="2999010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CA7DD89F-63E0-CA8B-EE09-E20F30972A90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D0D984BB-7599-8180-ED12-D19A7C000D9F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6982033" y="2744774"/>
            <a:ext cx="750783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12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18B9A76-1BE6-A13A-D036-93CF1C2F6A47}"/>
              </a:ext>
            </a:extLst>
          </p:cNvPr>
          <p:cNvSpPr txBox="1">
            <a:spLocks/>
          </p:cNvSpPr>
          <p:nvPr/>
        </p:nvSpPr>
        <p:spPr>
          <a:xfrm>
            <a:off x="6940469" y="4215335"/>
            <a:ext cx="750783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0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D05F91AC-92FD-53D5-8194-FE4F896A8F31}"/>
              </a:ext>
            </a:extLst>
          </p:cNvPr>
          <p:cNvCxnSpPr>
            <a:cxnSpLocks/>
          </p:cNvCxnSpPr>
          <p:nvPr/>
        </p:nvCxnSpPr>
        <p:spPr>
          <a:xfrm flipV="1">
            <a:off x="3099460" y="2565070"/>
            <a:ext cx="0" cy="1165851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467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7309BCE-576F-3069-DD49-7D6DE51D77D3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1147948" cy="773785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CA7DD89F-63E0-CA8B-EE09-E20F30972A90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D0D984BB-7599-8180-ED12-D19A7C000D9F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6982034" y="2744774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18B9A76-1BE6-A13A-D036-93CF1C2F6A47}"/>
              </a:ext>
            </a:extLst>
          </p:cNvPr>
          <p:cNvSpPr txBox="1">
            <a:spLocks/>
          </p:cNvSpPr>
          <p:nvPr/>
        </p:nvSpPr>
        <p:spPr>
          <a:xfrm>
            <a:off x="6940469" y="4215335"/>
            <a:ext cx="750783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16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BD21DE32-AF4C-CA2C-D9B0-65B8C842BBDB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1147948" cy="773785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238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7309BCE-576F-3069-DD49-7D6DE51D77D3}"/>
              </a:ext>
            </a:extLst>
          </p:cNvPr>
          <p:cNvCxnSpPr>
            <a:cxnSpLocks/>
          </p:cNvCxnSpPr>
          <p:nvPr/>
        </p:nvCxnSpPr>
        <p:spPr>
          <a:xfrm flipV="1">
            <a:off x="3099460" y="3024249"/>
            <a:ext cx="1159823" cy="706672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</p:spTree>
    <p:extLst>
      <p:ext uri="{BB962C8B-B14F-4D97-AF65-F5344CB8AC3E}">
        <p14:creationId xmlns:p14="http://schemas.microsoft.com/office/powerpoint/2010/main" val="198302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CA7DD89F-63E0-CA8B-EE09-E20F30972A90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D0D984BB-7599-8180-ED12-D19A7C000D9F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6982034" y="2744774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18B9A76-1BE6-A13A-D036-93CF1C2F6A47}"/>
              </a:ext>
            </a:extLst>
          </p:cNvPr>
          <p:cNvSpPr txBox="1">
            <a:spLocks/>
          </p:cNvSpPr>
          <p:nvPr/>
        </p:nvSpPr>
        <p:spPr>
          <a:xfrm>
            <a:off x="6940469" y="4215335"/>
            <a:ext cx="750783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14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1DC5888A-0424-FCAE-26DA-6ACDB60B8755}"/>
              </a:ext>
            </a:extLst>
          </p:cNvPr>
          <p:cNvCxnSpPr>
            <a:cxnSpLocks/>
          </p:cNvCxnSpPr>
          <p:nvPr/>
        </p:nvCxnSpPr>
        <p:spPr>
          <a:xfrm flipV="1">
            <a:off x="3099460" y="3024249"/>
            <a:ext cx="1159823" cy="706672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188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27B29FA5-98CE-EAB4-3DA9-94C02F6B44D5}"/>
              </a:ext>
            </a:extLst>
          </p:cNvPr>
          <p:cNvCxnSpPr>
            <a:cxnSpLocks/>
          </p:cNvCxnSpPr>
          <p:nvPr/>
        </p:nvCxnSpPr>
        <p:spPr>
          <a:xfrm flipH="1">
            <a:off x="2090057" y="3730921"/>
            <a:ext cx="1009403" cy="706492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3737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CA7DD89F-63E0-CA8B-EE09-E20F30972A90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D0D984BB-7599-8180-ED12-D19A7C000D9F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6982034" y="2744774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8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18B9A76-1BE6-A13A-D036-93CF1C2F6A47}"/>
              </a:ext>
            </a:extLst>
          </p:cNvPr>
          <p:cNvSpPr txBox="1">
            <a:spLocks/>
          </p:cNvSpPr>
          <p:nvPr/>
        </p:nvSpPr>
        <p:spPr>
          <a:xfrm>
            <a:off x="6940469" y="4215335"/>
            <a:ext cx="750783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20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78DEE3CD-5E74-32C5-AE69-2DF36DAC19A8}"/>
              </a:ext>
            </a:extLst>
          </p:cNvPr>
          <p:cNvCxnSpPr>
            <a:cxnSpLocks/>
          </p:cNvCxnSpPr>
          <p:nvPr/>
        </p:nvCxnSpPr>
        <p:spPr>
          <a:xfrm flipH="1">
            <a:off x="2090057" y="3730921"/>
            <a:ext cx="1009403" cy="706492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235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7309BCE-576F-3069-DD49-7D6DE51D77D3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676893" cy="106671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</p:spTree>
    <p:extLst>
      <p:ext uri="{BB962C8B-B14F-4D97-AF65-F5344CB8AC3E}">
        <p14:creationId xmlns:p14="http://schemas.microsoft.com/office/powerpoint/2010/main" val="39298474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CA7DD89F-63E0-CA8B-EE09-E20F30972A90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D0D984BB-7599-8180-ED12-D19A7C000D9F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6982034" y="2744774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18B9A76-1BE6-A13A-D036-93CF1C2F6A47}"/>
              </a:ext>
            </a:extLst>
          </p:cNvPr>
          <p:cNvSpPr txBox="1">
            <a:spLocks/>
          </p:cNvSpPr>
          <p:nvPr/>
        </p:nvSpPr>
        <p:spPr>
          <a:xfrm>
            <a:off x="6940469" y="4215335"/>
            <a:ext cx="750783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17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93A571E0-B91B-7020-E7CB-C2D375BEC999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676893" cy="106671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12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701</TotalTime>
  <Words>290</Words>
  <Application>Microsoft Office PowerPoint</Application>
  <PresentationFormat>Affichage à l'écran (4:3)</PresentationFormat>
  <Paragraphs>98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54</cp:revision>
  <dcterms:created xsi:type="dcterms:W3CDTF">2023-02-07T14:55:57Z</dcterms:created>
  <dcterms:modified xsi:type="dcterms:W3CDTF">2025-08-12T16:37:24Z</dcterms:modified>
</cp:coreProperties>
</file>